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682CE50-D9CE-42CC-B342-494BCC4C6A1A}" v="188" dt="2023-12-14T11:33:49.12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486" y="84"/>
      </p:cViewPr>
      <p:guideLst/>
    </p:cSldViewPr>
  </p:slideViewPr>
  <p:notesTextViewPr>
    <p:cViewPr>
      <p:scale>
        <a:sx n="1" d="1"/>
        <a:sy n="1" d="1"/>
      </p:scale>
      <p:origin x="0" y="0"/>
    </p:cViewPr>
  </p:notesTextViewPr>
  <p:gridSpacing cx="76200" cy="76200"/>
</p:viewPr>
</file>

<file path=ppt/_rels/presentation.xml.rels>&#65279;<?xml version="1.0" encoding="utf-8"?><Relationships xmlns="http://schemas.openxmlformats.org/package/2006/relationships"><Relationship Type="http://schemas.openxmlformats.org/officeDocument/2006/relationships/tableStyles" Target="tableStyles.xml" Id="rId8" /><Relationship Type="http://schemas.openxmlformats.org/officeDocument/2006/relationships/slide" Target="slides/slide2.xml" Id="rId3" /><Relationship Type="http://schemas.openxmlformats.org/officeDocument/2006/relationships/theme" Target="theme/theme1.xml" Id="rId7" /><Relationship Type="http://schemas.openxmlformats.org/officeDocument/2006/relationships/slide" Target="slides/slide1.xml" Id="rId2" /><Relationship Type="http://schemas.openxmlformats.org/officeDocument/2006/relationships/slideMaster" Target="slideMasters/slideMaster1.xml" Id="rId1" /><Relationship Type="http://schemas.openxmlformats.org/officeDocument/2006/relationships/viewProps" Target="viewProps.xml" Id="rId6" /><Relationship Type="http://schemas.openxmlformats.org/officeDocument/2006/relationships/presProps" Target="presProps.xml" Id="rId5" /><Relationship Type="http://schemas.microsoft.com/office/2015/10/relationships/revisionInfo" Target="revisionInfo.xml" Id="rId10" /><Relationship Type="http://schemas.openxmlformats.org/officeDocument/2006/relationships/slide" Target="slides/slide3.xml" Id="rId4"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1524000" y="1122363"/>
            <a:ext cx="9144000" cy="2387600"/>
          </a:xfrm>
        </p:spPr>
        <p:txBody>
          <a:bodyPr anchor="b"/>
          <a:lstStyle>
            <a:lvl1pPr algn="ctr">
              <a:defRPr sz="6000"/>
            </a:lvl1pPr>
          </a:lstStyle>
          <a:p>
            <a:r>
              <a:rPr lang="el-GR"/>
              <a:t>Στυλ κύριου τίτλου</a:t>
            </a:r>
          </a:p>
        </p:txBody>
      </p:sp>
      <p:sp>
        <p:nvSpPr>
          <p:cNvPr id="3" name="Υπότιτλος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Στυλ κύριου υπότιτλου</a:t>
            </a:r>
          </a:p>
        </p:txBody>
      </p:sp>
      <p:sp>
        <p:nvSpPr>
          <p:cNvPr id="4" name="Θέση ημερομηνίας 3"/>
          <p:cNvSpPr>
            <a:spLocks noGrp="1"/>
          </p:cNvSpPr>
          <p:nvPr>
            <p:ph type="dt" sz="half" idx="10"/>
          </p:nvPr>
        </p:nvSpPr>
        <p:spPr/>
        <p:txBody>
          <a:bodyPr/>
          <a:lstStyle/>
          <a:p>
            <a:fld id="{8526F0F3-3C53-41BC-8FFD-0BFB6DD91672}" type="datetimeFigureOut">
              <a:rPr lang="el-GR" smtClean="0"/>
              <a:t>14/12/2023</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1975687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κατακόρυφου κειμένου 2"/>
          <p:cNvSpPr>
            <a:spLocks noGrp="1"/>
          </p:cNvSpPr>
          <p:nvPr>
            <p:ph type="body" orient="vert" idx="1"/>
          </p:nvPr>
        </p:nvSpPr>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fld id="{8526F0F3-3C53-41BC-8FFD-0BFB6DD91672}" type="datetimeFigureOut">
              <a:rPr lang="el-GR" smtClean="0"/>
              <a:t>14/12/2023</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3801663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8724900" y="365125"/>
            <a:ext cx="2628900" cy="5811838"/>
          </a:xfrm>
        </p:spPr>
        <p:txBody>
          <a:bodyPr vert="eaVert"/>
          <a:lstStyle/>
          <a:p>
            <a:r>
              <a:rPr lang="el-GR"/>
              <a:t>Στυλ κύριου τίτλου</a:t>
            </a:r>
          </a:p>
        </p:txBody>
      </p:sp>
      <p:sp>
        <p:nvSpPr>
          <p:cNvPr id="3" name="Θέση κατακόρυφου κειμένου 2"/>
          <p:cNvSpPr>
            <a:spLocks noGrp="1"/>
          </p:cNvSpPr>
          <p:nvPr>
            <p:ph type="body" orient="vert" idx="1"/>
          </p:nvPr>
        </p:nvSpPr>
        <p:spPr>
          <a:xfrm>
            <a:off x="838200" y="365125"/>
            <a:ext cx="7734300" cy="5811838"/>
          </a:xfrm>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fld id="{8526F0F3-3C53-41BC-8FFD-0BFB6DD91672}" type="datetimeFigureOut">
              <a:rPr lang="el-GR" smtClean="0"/>
              <a:t>14/12/2023</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2938526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περιεχομένου 2"/>
          <p:cNvSpPr>
            <a:spLocks noGrp="1"/>
          </p:cNvSpPr>
          <p:nvPr>
            <p:ph idx="1"/>
          </p:nvPr>
        </p:nvSpPr>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fld id="{8526F0F3-3C53-41BC-8FFD-0BFB6DD91672}" type="datetimeFigureOut">
              <a:rPr lang="el-GR" smtClean="0"/>
              <a:t>14/12/2023</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3235862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831850" y="1709738"/>
            <a:ext cx="10515600" cy="2852737"/>
          </a:xfrm>
        </p:spPr>
        <p:txBody>
          <a:bodyPr anchor="b"/>
          <a:lstStyle>
            <a:lvl1pPr>
              <a:defRPr sz="6000"/>
            </a:lvl1pPr>
          </a:lstStyle>
          <a:p>
            <a:r>
              <a:rPr lang="el-GR"/>
              <a:t>Στυλ κύριου τίτλου</a:t>
            </a:r>
          </a:p>
        </p:txBody>
      </p:sp>
      <p:sp>
        <p:nvSpPr>
          <p:cNvPr id="3" name="Θέση κειμένου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υποδείγματος κειμένου</a:t>
            </a:r>
          </a:p>
        </p:txBody>
      </p:sp>
      <p:sp>
        <p:nvSpPr>
          <p:cNvPr id="4" name="Θέση ημερομηνίας 3"/>
          <p:cNvSpPr>
            <a:spLocks noGrp="1"/>
          </p:cNvSpPr>
          <p:nvPr>
            <p:ph type="dt" sz="half" idx="10"/>
          </p:nvPr>
        </p:nvSpPr>
        <p:spPr/>
        <p:txBody>
          <a:bodyPr/>
          <a:lstStyle/>
          <a:p>
            <a:fld id="{8526F0F3-3C53-41BC-8FFD-0BFB6DD91672}" type="datetimeFigureOut">
              <a:rPr lang="el-GR" smtClean="0"/>
              <a:t>14/12/2023</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1359469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περιεχομένου 2"/>
          <p:cNvSpPr>
            <a:spLocks noGrp="1"/>
          </p:cNvSpPr>
          <p:nvPr>
            <p:ph sz="half" idx="1"/>
          </p:nvPr>
        </p:nvSpPr>
        <p:spPr>
          <a:xfrm>
            <a:off x="838200" y="1825625"/>
            <a:ext cx="5181600" cy="435133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p:cNvSpPr>
            <a:spLocks noGrp="1"/>
          </p:cNvSpPr>
          <p:nvPr>
            <p:ph sz="half" idx="2"/>
          </p:nvPr>
        </p:nvSpPr>
        <p:spPr>
          <a:xfrm>
            <a:off x="6172200" y="1825625"/>
            <a:ext cx="5181600" cy="435133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ημερομηνίας 4"/>
          <p:cNvSpPr>
            <a:spLocks noGrp="1"/>
          </p:cNvSpPr>
          <p:nvPr>
            <p:ph type="dt" sz="half" idx="10"/>
          </p:nvPr>
        </p:nvSpPr>
        <p:spPr/>
        <p:txBody>
          <a:bodyPr/>
          <a:lstStyle/>
          <a:p>
            <a:fld id="{8526F0F3-3C53-41BC-8FFD-0BFB6DD91672}" type="datetimeFigureOut">
              <a:rPr lang="el-GR" smtClean="0"/>
              <a:t>14/12/2023</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4241057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365125"/>
            <a:ext cx="10515600" cy="1325563"/>
          </a:xfrm>
        </p:spPr>
        <p:txBody>
          <a:bodyPr/>
          <a:lstStyle/>
          <a:p>
            <a:r>
              <a:rPr lang="el-GR"/>
              <a:t>Στυλ κύριου τίτλου</a:t>
            </a:r>
          </a:p>
        </p:txBody>
      </p:sp>
      <p:sp>
        <p:nvSpPr>
          <p:cNvPr id="3" name="Θέση κειμένου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4" name="Θέση περιεχομένου 3"/>
          <p:cNvSpPr>
            <a:spLocks noGrp="1"/>
          </p:cNvSpPr>
          <p:nvPr>
            <p:ph sz="half" idx="2"/>
          </p:nvPr>
        </p:nvSpPr>
        <p:spPr>
          <a:xfrm>
            <a:off x="839788" y="2505075"/>
            <a:ext cx="5157787" cy="368458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6" name="Θέση περιεχομένου 5"/>
          <p:cNvSpPr>
            <a:spLocks noGrp="1"/>
          </p:cNvSpPr>
          <p:nvPr>
            <p:ph sz="quarter" idx="4"/>
          </p:nvPr>
        </p:nvSpPr>
        <p:spPr>
          <a:xfrm>
            <a:off x="6172200" y="2505075"/>
            <a:ext cx="5183188" cy="368458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ημερομηνίας 6"/>
          <p:cNvSpPr>
            <a:spLocks noGrp="1"/>
          </p:cNvSpPr>
          <p:nvPr>
            <p:ph type="dt" sz="half" idx="10"/>
          </p:nvPr>
        </p:nvSpPr>
        <p:spPr/>
        <p:txBody>
          <a:bodyPr/>
          <a:lstStyle/>
          <a:p>
            <a:fld id="{8526F0F3-3C53-41BC-8FFD-0BFB6DD91672}" type="datetimeFigureOut">
              <a:rPr lang="el-GR" smtClean="0"/>
              <a:t>14/12/2023</a:t>
            </a:fld>
            <a:endParaRPr lang="el-GR"/>
          </a:p>
        </p:txBody>
      </p:sp>
      <p:sp>
        <p:nvSpPr>
          <p:cNvPr id="8" name="Θέση υποσέλιδου 7"/>
          <p:cNvSpPr>
            <a:spLocks noGrp="1"/>
          </p:cNvSpPr>
          <p:nvPr>
            <p:ph type="ftr" sz="quarter" idx="11"/>
          </p:nvPr>
        </p:nvSpPr>
        <p:spPr/>
        <p:txBody>
          <a:bodyPr/>
          <a:lstStyle/>
          <a:p>
            <a:endParaRPr lang="el-GR"/>
          </a:p>
        </p:txBody>
      </p:sp>
      <p:sp>
        <p:nvSpPr>
          <p:cNvPr id="9" name="Θέση αριθμού διαφάνειας 8"/>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2650387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ημερομηνίας 2"/>
          <p:cNvSpPr>
            <a:spLocks noGrp="1"/>
          </p:cNvSpPr>
          <p:nvPr>
            <p:ph type="dt" sz="half" idx="10"/>
          </p:nvPr>
        </p:nvSpPr>
        <p:spPr/>
        <p:txBody>
          <a:bodyPr/>
          <a:lstStyle/>
          <a:p>
            <a:fld id="{8526F0F3-3C53-41BC-8FFD-0BFB6DD91672}" type="datetimeFigureOut">
              <a:rPr lang="el-GR" smtClean="0"/>
              <a:t>14/12/2023</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2997914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8526F0F3-3C53-41BC-8FFD-0BFB6DD91672}" type="datetimeFigureOut">
              <a:rPr lang="el-GR" smtClean="0"/>
              <a:t>14/12/2023</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2175844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a:t>Στυλ κύριου τίτλου</a:t>
            </a:r>
          </a:p>
        </p:txBody>
      </p:sp>
      <p:sp>
        <p:nvSpPr>
          <p:cNvPr id="3" name="Θέση περιεχομένου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υποδείγματος κειμένου</a:t>
            </a:r>
          </a:p>
        </p:txBody>
      </p:sp>
      <p:sp>
        <p:nvSpPr>
          <p:cNvPr id="5" name="Θέση ημερομηνίας 4"/>
          <p:cNvSpPr>
            <a:spLocks noGrp="1"/>
          </p:cNvSpPr>
          <p:nvPr>
            <p:ph type="dt" sz="half" idx="10"/>
          </p:nvPr>
        </p:nvSpPr>
        <p:spPr/>
        <p:txBody>
          <a:bodyPr/>
          <a:lstStyle/>
          <a:p>
            <a:fld id="{8526F0F3-3C53-41BC-8FFD-0BFB6DD91672}" type="datetimeFigureOut">
              <a:rPr lang="el-GR" smtClean="0"/>
              <a:t>14/12/2023</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1799475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a:t>Στυλ κύριου τίτλου</a:t>
            </a:r>
          </a:p>
        </p:txBody>
      </p:sp>
      <p:sp>
        <p:nvSpPr>
          <p:cNvPr id="3" name="Θέση εικόνας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υποδείγματος κειμένου</a:t>
            </a:r>
          </a:p>
        </p:txBody>
      </p:sp>
      <p:sp>
        <p:nvSpPr>
          <p:cNvPr id="5" name="Θέση ημερομηνίας 4"/>
          <p:cNvSpPr>
            <a:spLocks noGrp="1"/>
          </p:cNvSpPr>
          <p:nvPr>
            <p:ph type="dt" sz="half" idx="10"/>
          </p:nvPr>
        </p:nvSpPr>
        <p:spPr/>
        <p:txBody>
          <a:bodyPr/>
          <a:lstStyle/>
          <a:p>
            <a:fld id="{8526F0F3-3C53-41BC-8FFD-0BFB6DD91672}" type="datetimeFigureOut">
              <a:rPr lang="el-GR" smtClean="0"/>
              <a:t>14/12/2023</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1473159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26F0F3-3C53-41BC-8FFD-0BFB6DD91672}" type="datetimeFigureOut">
              <a:rPr lang="el-GR" smtClean="0"/>
              <a:t>14/12/2023</a:t>
            </a:fld>
            <a:endParaRPr lang="el-GR"/>
          </a:p>
        </p:txBody>
      </p:sp>
      <p:sp>
        <p:nvSpPr>
          <p:cNvPr id="5" name="Θέση υποσέλιδου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45B6D-1AE9-4C4D-AC38-C455C96DF37A}" type="slidenum">
              <a:rPr lang="el-GR" smtClean="0"/>
              <a:t>‹#›</a:t>
            </a:fld>
            <a:endParaRPr lang="el-GR"/>
          </a:p>
        </p:txBody>
      </p:sp>
    </p:spTree>
    <p:extLst>
      <p:ext uri="{BB962C8B-B14F-4D97-AF65-F5344CB8AC3E}">
        <p14:creationId xmlns:p14="http://schemas.microsoft.com/office/powerpoint/2010/main" val="12817084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el.wikipedia.org/wiki/%CE%9A%CE%BB%CE%B9%CE%BC%CE%B1%CF%84%CE%B9%CE%BA%CE%AE_%CE%B1%CE%BB%CE%BB%CE%B1%CE%B3%CE%A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normAutofit fontScale="90000"/>
          </a:bodyPr>
          <a:lstStyle/>
          <a:p>
            <a:r>
              <a:rPr lang="el-GR" b="1" dirty="0">
                <a:cs typeface="Calibri Light"/>
              </a:rPr>
              <a:t>Ο ΡΥΘΜΟΣ ΜΕΤΑΒΟΛΗΣ ΤΟΥ CO2 ΠΟΥ ΕΚΠΕΜΠΕΤΑΙ ΣΤΗΝ ΕΛΛΑΔΑ</a:t>
            </a:r>
            <a:endParaRPr lang="el-GR" b="1" dirty="0"/>
          </a:p>
        </p:txBody>
      </p:sp>
      <p:sp>
        <p:nvSpPr>
          <p:cNvPr id="3" name="Υπότιτλος 2"/>
          <p:cNvSpPr>
            <a:spLocks noGrp="1"/>
          </p:cNvSpPr>
          <p:nvPr>
            <p:ph type="subTitle" idx="1"/>
          </p:nvPr>
        </p:nvSpPr>
        <p:spPr>
          <a:xfrm>
            <a:off x="1524000" y="4243722"/>
            <a:ext cx="9144000" cy="1655762"/>
          </a:xfrm>
        </p:spPr>
        <p:txBody>
          <a:bodyPr vert="horz" lIns="91440" tIns="45720" rIns="91440" bIns="45720" rtlCol="0" anchor="t">
            <a:normAutofit lnSpcReduction="10000"/>
          </a:bodyPr>
          <a:lstStyle/>
          <a:p>
            <a:r>
              <a:rPr lang="el-GR" dirty="0">
                <a:cs typeface="Calibri"/>
              </a:rPr>
              <a:t>ΒΑΛΚΑΝΑΣ ΕΥΣΤΡΑΤΙΟΣ</a:t>
            </a:r>
          </a:p>
          <a:p>
            <a:r>
              <a:rPr lang="el-GR" dirty="0">
                <a:cs typeface="Calibri"/>
              </a:rPr>
              <a:t>ΛΙΑΣΚΟΣ ΧΡΗΣΤΟΣ</a:t>
            </a:r>
          </a:p>
          <a:p>
            <a:r>
              <a:rPr lang="el-GR" dirty="0">
                <a:cs typeface="Calibri"/>
              </a:rPr>
              <a:t>ΠΕΙΝΑΣΜΕΝΟΣ ΑΝΤΩΝΙΟΣ</a:t>
            </a:r>
          </a:p>
          <a:p>
            <a:r>
              <a:rPr lang="el-GR" dirty="0">
                <a:cs typeface="Calibri"/>
              </a:rPr>
              <a:t>ΜΙΧΑΛΑΣ ΧΡΗΣΤΟΣ</a:t>
            </a:r>
          </a:p>
        </p:txBody>
      </p:sp>
    </p:spTree>
    <p:extLst>
      <p:ext uri="{BB962C8B-B14F-4D97-AF65-F5344CB8AC3E}">
        <p14:creationId xmlns:p14="http://schemas.microsoft.com/office/powerpoint/2010/main" val="23251222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B169F9E-D010-E379-AD71-F91FDA70FC01}"/>
              </a:ext>
            </a:extLst>
          </p:cNvPr>
          <p:cNvSpPr>
            <a:spLocks noGrp="1"/>
          </p:cNvSpPr>
          <p:nvPr>
            <p:ph type="title"/>
          </p:nvPr>
        </p:nvSpPr>
        <p:spPr/>
        <p:txBody>
          <a:bodyPr>
            <a:normAutofit fontScale="90000"/>
          </a:bodyPr>
          <a:lstStyle/>
          <a:p>
            <a:r>
              <a:rPr lang="el-GR" dirty="0">
                <a:cs typeface="Calibri Light"/>
              </a:rPr>
              <a:t> </a:t>
            </a:r>
            <a:r>
              <a:rPr lang="el-GR" sz="3600" b="1" dirty="0">
                <a:cs typeface="Calibri Light"/>
              </a:rPr>
              <a:t>Η εκπομπή CO2 είναι η βασικότερη αιτία του φαινομένου του θερμοκηπίου και της κλιματικής αλλαγής.</a:t>
            </a:r>
          </a:p>
        </p:txBody>
      </p:sp>
      <p:sp>
        <p:nvSpPr>
          <p:cNvPr id="3" name="Θέση περιεχομένου 2">
            <a:extLst>
              <a:ext uri="{FF2B5EF4-FFF2-40B4-BE49-F238E27FC236}">
                <a16:creationId xmlns:a16="http://schemas.microsoft.com/office/drawing/2014/main" id="{982D76B2-1C31-CC10-267B-B20F8E1026D0}"/>
              </a:ext>
            </a:extLst>
          </p:cNvPr>
          <p:cNvSpPr>
            <a:spLocks noGrp="1"/>
          </p:cNvSpPr>
          <p:nvPr>
            <p:ph idx="1"/>
          </p:nvPr>
        </p:nvSpPr>
        <p:spPr>
          <a:xfrm>
            <a:off x="838200" y="2146467"/>
            <a:ext cx="10515600" cy="4351338"/>
          </a:xfrm>
        </p:spPr>
        <p:txBody>
          <a:bodyPr vert="horz" lIns="91440" tIns="45720" rIns="91440" bIns="45720" rtlCol="0" anchor="t">
            <a:normAutofit/>
          </a:bodyPr>
          <a:lstStyle/>
          <a:p>
            <a:r>
              <a:rPr lang="el-GR" dirty="0">
                <a:solidFill>
                  <a:srgbClr val="202122"/>
                </a:solidFill>
                <a:ea typeface="+mn-lt"/>
                <a:cs typeface="+mn-lt"/>
              </a:rPr>
              <a:t>Η </a:t>
            </a:r>
            <a:r>
              <a:rPr lang="el-GR" dirty="0">
                <a:solidFill>
                  <a:srgbClr val="3366CC"/>
                </a:solidFill>
                <a:ea typeface="+mn-lt"/>
                <a:cs typeface="+mn-lt"/>
                <a:hlinkClick r:id="rId2"/>
              </a:rPr>
              <a:t>κλιματική αλλαγή</a:t>
            </a:r>
            <a:r>
              <a:rPr lang="el-GR" dirty="0">
                <a:solidFill>
                  <a:srgbClr val="202122"/>
                </a:solidFill>
                <a:ea typeface="+mn-lt"/>
                <a:cs typeface="+mn-lt"/>
              </a:rPr>
              <a:t> είναι ένα συνεχές, εξαιρετικά σημαντικό και πολύ καλά μελετημένο παγκόσμιο φαινόμενο. Λεπτομερή μοντέλα προβλέπουν την ανάπτυξή του τις επόμενες δεκαετίες με πολύ σαφή τρόπο. Ωστόσο, οι επιπτώσεις της κλιματικής αλλαγής δεν είναι μόνο περιβαλλοντικές. Δεν περιορίζονται στην αύξηση της θερμοκρασίας του αέρα ή στην εμφάνιση ακραίων καιρικών φαινομένων. Οι συνέπειές της επηρεάζουν κάθε πτυχή της ανθρώπινης δραστηριότητας, από την τουριστική υποδομή και τη γεωργική παραγωγή μιας χώρας, έως την υγεία του πληθυσμού της.</a:t>
            </a:r>
            <a:endParaRPr lang="el-GR" dirty="0"/>
          </a:p>
        </p:txBody>
      </p:sp>
    </p:spTree>
    <p:extLst>
      <p:ext uri="{BB962C8B-B14F-4D97-AF65-F5344CB8AC3E}">
        <p14:creationId xmlns:p14="http://schemas.microsoft.com/office/powerpoint/2010/main" val="1190736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E7C5EFA-6742-9437-24EC-3B2203DA153C}"/>
              </a:ext>
            </a:extLst>
          </p:cNvPr>
          <p:cNvSpPr>
            <a:spLocks noGrp="1"/>
          </p:cNvSpPr>
          <p:nvPr>
            <p:ph type="title"/>
          </p:nvPr>
        </p:nvSpPr>
        <p:spPr/>
        <p:txBody>
          <a:bodyPr/>
          <a:lstStyle/>
          <a:p>
            <a:endParaRPr lang="el-GR"/>
          </a:p>
        </p:txBody>
      </p:sp>
      <p:sp>
        <p:nvSpPr>
          <p:cNvPr id="3" name="Θέση περιεχομένου 2">
            <a:extLst>
              <a:ext uri="{FF2B5EF4-FFF2-40B4-BE49-F238E27FC236}">
                <a16:creationId xmlns:a16="http://schemas.microsoft.com/office/drawing/2014/main" id="{545A8584-C84E-D78F-22A8-4F057ED10542}"/>
              </a:ext>
            </a:extLst>
          </p:cNvPr>
          <p:cNvSpPr>
            <a:spLocks noGrp="1"/>
          </p:cNvSpPr>
          <p:nvPr>
            <p:ph idx="1"/>
          </p:nvPr>
        </p:nvSpPr>
        <p:spPr/>
        <p:txBody>
          <a:bodyPr/>
          <a:lstStyle/>
          <a:p>
            <a:endParaRPr lang="el-GR"/>
          </a:p>
        </p:txBody>
      </p:sp>
    </p:spTree>
    <p:extLst>
      <p:ext uri="{BB962C8B-B14F-4D97-AF65-F5344CB8AC3E}">
        <p14:creationId xmlns:p14="http://schemas.microsoft.com/office/powerpoint/2010/main" val="3147429664"/>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Ευρεία οθόνη</PresentationFormat>
  <Paragraphs>0</Paragraphs>
  <Slides>3</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3</vt:i4>
      </vt:variant>
    </vt:vector>
  </HeadingPairs>
  <TitlesOfParts>
    <vt:vector size="4" baseType="lpstr">
      <vt:lpstr>Θέμα του Office</vt:lpstr>
      <vt:lpstr>Ο ΡΥΘΜΟΣ ΜΕΤΑΒΟΛΗΣ ΤΟΥ CO2 ΠΟΥ ΕΚΠΕΜΠΕΤΑΙ ΣΤΗΝ ΕΛΛΑΔΑ</vt:lpstr>
      <vt:lpstr> Η εκπομπή CO2 είναι η βασικότερη αιτία του φαινομένου του θερμοκηπίου και της κλιματικής αλλαγής.</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
  <cp:lastModifiedBy/>
  <cp:revision>27</cp:revision>
  <dcterms:created xsi:type="dcterms:W3CDTF">2023-12-14T11:16:24Z</dcterms:created>
  <dcterms:modified xsi:type="dcterms:W3CDTF">2023-12-14T11:33:51Z</dcterms:modified>
</cp:coreProperties>
</file>